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331" r:id="rId4"/>
    <p:sldId id="332" r:id="rId5"/>
    <p:sldId id="337" r:id="rId6"/>
    <p:sldId id="339" r:id="rId7"/>
    <p:sldId id="338" r:id="rId8"/>
    <p:sldId id="341" r:id="rId9"/>
    <p:sldId id="336" r:id="rId10"/>
    <p:sldId id="342" r:id="rId11"/>
    <p:sldId id="293" r:id="rId12"/>
  </p:sldIdLst>
  <p:sldSz cx="9906000" cy="6858000" type="A4"/>
  <p:notesSz cx="6888163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0"/>
  </p:normalViewPr>
  <p:slideViewPr>
    <p:cSldViewPr>
      <p:cViewPr varScale="1">
        <p:scale>
          <a:sx n="108" d="100"/>
          <a:sy n="108" d="100"/>
        </p:scale>
        <p:origin x="1794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/>
          <a:lstStyle>
            <a:lvl1pPr algn="r">
              <a:defRPr sz="1300"/>
            </a:lvl1pPr>
          </a:lstStyle>
          <a:p>
            <a:fld id="{070F07D3-7ACF-41F9-89FF-FF60FE0033C7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750888"/>
            <a:ext cx="54308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1" rIns="96620" bIns="4831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0" tIns="48311" rIns="96620" bIns="4831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1" cy="501094"/>
          </a:xfrm>
          <a:prstGeom prst="rect">
            <a:avLst/>
          </a:prstGeom>
        </p:spPr>
        <p:txBody>
          <a:bodyPr vert="horz" lIns="96620" tIns="48311" rIns="96620" bIns="48311" rtlCol="0" anchor="b"/>
          <a:lstStyle>
            <a:lvl1pPr algn="r">
              <a:defRPr sz="1300"/>
            </a:lvl1pPr>
          </a:lstStyle>
          <a:p>
            <a:fld id="{10D2BEF4-E053-46E5-9573-66073513D64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85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EAED540-0B90-4C31-9653-D191449E0B14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A6C78B1-428D-4225-AE08-7CD50E9F8F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3581C564-A93E-4221-A546-104D29A2F8D1}" type="datetimeFigureOut">
              <a:rPr lang="ko-KR" altLang="en-US" smtClean="0"/>
              <a:pPr/>
              <a:t>2022-04-05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B6BB2C3-870C-48D5-AD23-FD164E9CE4D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마스터-3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782" y="0"/>
            <a:ext cx="9900591" cy="68580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4762022" y="6512767"/>
            <a:ext cx="382588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>
              <a:lnSpc>
                <a:spcPct val="130000"/>
              </a:lnSpc>
              <a:defRPr/>
            </a:pPr>
            <a:fld id="{FF98375C-2DE4-41E3-9F04-9E1C457C160A}" type="slidenum">
              <a:rPr lang="en-US" altLang="ko-KR" sz="1000" b="1">
                <a:solidFill>
                  <a:srgbClr val="000000"/>
                </a:solidFill>
                <a:latin typeface="Tahoma" pitchFamily="34" charset="0"/>
                <a:ea typeface="굴림" charset="-127"/>
              </a:rPr>
              <a:pPr algn="ctr">
                <a:lnSpc>
                  <a:spcPct val="130000"/>
                </a:lnSpc>
                <a:defRPr/>
              </a:pPr>
              <a:t>‹#›</a:t>
            </a:fld>
            <a:endParaRPr lang="en-US" altLang="ko-KR" sz="1000" b="1" dirty="0">
              <a:solidFill>
                <a:srgbClr val="000000"/>
              </a:solidFill>
              <a:latin typeface="Tahoma" pitchFamily="34" charset="0"/>
              <a:ea typeface="굴림" charset="-127"/>
            </a:endParaRPr>
          </a:p>
        </p:txBody>
      </p:sp>
      <p:pic>
        <p:nvPicPr>
          <p:cNvPr id="9" name="그림 2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2450" y="658970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128464" y="729555"/>
            <a:ext cx="9666324" cy="395189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1588" y="1588"/>
            <a:ext cx="9906001" cy="720725"/>
          </a:xfrm>
          <a:prstGeom prst="rect">
            <a:avLst/>
          </a:prstGeom>
          <a:gradFill flip="none" rotWithShape="1">
            <a:gsLst>
              <a:gs pos="0">
                <a:srgbClr val="336699">
                  <a:shade val="30000"/>
                  <a:satMod val="115000"/>
                </a:srgbClr>
              </a:gs>
              <a:gs pos="50000">
                <a:srgbClr val="336699">
                  <a:shade val="67500"/>
                  <a:satMod val="115000"/>
                </a:srgbClr>
              </a:gs>
              <a:gs pos="100000">
                <a:srgbClr val="336699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ko-KR" sz="1600" b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6488831"/>
            <a:ext cx="9906000" cy="36513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" name="그림 2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82450" y="6546578"/>
            <a:ext cx="1928664" cy="26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7096" y="3020054"/>
            <a:ext cx="2568464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latin typeface="+mj-ea"/>
                <a:ea typeface="+mj-ea"/>
              </a:rPr>
              <a:t>Magic Auto</a:t>
            </a: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직사각형 1"/>
          <p:cNvSpPr/>
          <p:nvPr/>
        </p:nvSpPr>
        <p:spPr>
          <a:xfrm>
            <a:off x="1569194" y="3143248"/>
            <a:ext cx="4026748" cy="576064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solidFill>
                  <a:schemeClr val="tx1"/>
                </a:solidFill>
              </a:rPr>
              <a:t>연계상품 설정가이드</a:t>
            </a:r>
            <a:endParaRPr lang="en-US" altLang="ko-K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endCxn id="11" idx="1"/>
          </p:cNvCxnSpPr>
          <p:nvPr/>
        </p:nvCxnSpPr>
        <p:spPr>
          <a:xfrm flipV="1">
            <a:off x="1352600" y="2994025"/>
            <a:ext cx="7125220" cy="635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 flipH="1">
            <a:off x="1352600" y="257175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475" y="3000375"/>
            <a:ext cx="24161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TOTAL BI SOLUTION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5320" y="3020054"/>
            <a:ext cx="2160240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err="1">
                <a:latin typeface="+mj-ea"/>
                <a:ea typeface="+mj-ea"/>
              </a:rPr>
              <a:t>MagicPOS</a:t>
            </a:r>
            <a:endParaRPr lang="ko-KR" altLang="en-US" sz="2400" b="1" dirty="0">
              <a:latin typeface="+mj-ea"/>
              <a:ea typeface="+mj-ea"/>
            </a:endParaRPr>
          </a:p>
        </p:txBody>
      </p:sp>
      <p:sp>
        <p:nvSpPr>
          <p:cNvPr id="10" name="TextBox 209"/>
          <p:cNvSpPr txBox="1">
            <a:spLocks noChangeArrowheads="1"/>
          </p:cNvSpPr>
          <p:nvPr/>
        </p:nvSpPr>
        <p:spPr bwMode="auto">
          <a:xfrm>
            <a:off x="6428773" y="2537246"/>
            <a:ext cx="1944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latinLnBrk="1" hangingPunct="1">
              <a:defRPr/>
            </a:pP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(</a:t>
            </a:r>
            <a:r>
              <a:rPr lang="ko-KR" altLang="en-US" sz="2400" b="1" dirty="0">
                <a:latin typeface="+mj-ea"/>
                <a:ea typeface="+mj-ea"/>
                <a:cs typeface="뫼비우스 Regular"/>
              </a:rPr>
              <a:t>주</a:t>
            </a:r>
            <a:r>
              <a:rPr lang="en-US" altLang="ko-KR" sz="2400" b="1" dirty="0">
                <a:latin typeface="+mj-ea"/>
                <a:ea typeface="+mj-ea"/>
                <a:cs typeface="뫼비우스 Regular"/>
              </a:rPr>
              <a:t>)</a:t>
            </a:r>
            <a:r>
              <a:rPr lang="ko-KR" altLang="en-US" sz="2400" b="1" dirty="0" err="1">
                <a:latin typeface="+mj-ea"/>
                <a:ea typeface="+mj-ea"/>
                <a:cs typeface="뫼비우스 Regular"/>
              </a:rPr>
              <a:t>메타씨티</a:t>
            </a:r>
            <a:endParaRPr lang="ko-KR" altLang="en-US" sz="2400" b="1" dirty="0">
              <a:latin typeface="+mj-ea"/>
              <a:ea typeface="+mj-ea"/>
              <a:cs typeface="뫼비우스 Regular"/>
            </a:endParaRPr>
          </a:p>
        </p:txBody>
      </p:sp>
      <p:sp>
        <p:nvSpPr>
          <p:cNvPr id="11" name="직사각형 10"/>
          <p:cNvSpPr/>
          <p:nvPr/>
        </p:nvSpPr>
        <p:spPr>
          <a:xfrm flipH="1">
            <a:off x="8406383" y="2565400"/>
            <a:ext cx="71437" cy="8572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75" y="2443163"/>
            <a:ext cx="3629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96816" y="414908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감사합니다</a:t>
            </a:r>
            <a:r>
              <a:rPr lang="en-US" altLang="ko-KR" sz="4800" dirty="0"/>
              <a:t>.</a:t>
            </a:r>
            <a:endParaRPr lang="ko-KR" alt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81E867-CDC7-4D95-8500-CC71B02C0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726" y="1264486"/>
            <a:ext cx="3404490" cy="5111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설정방법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키오스크 </a:t>
            </a:r>
            <a:r>
              <a:rPr lang="ko-KR" altLang="en-US" sz="1200" dirty="0" err="1"/>
              <a:t>메인화면에서</a:t>
            </a:r>
            <a:r>
              <a:rPr lang="ko-KR" altLang="en-US" sz="1200" dirty="0"/>
              <a:t> 옵션설정 </a:t>
            </a:r>
            <a:r>
              <a:rPr lang="en-US" altLang="ko-KR" sz="1200" dirty="0"/>
              <a:t>– </a:t>
            </a:r>
            <a:r>
              <a:rPr lang="ko-KR" altLang="en-US" sz="1200" dirty="0" err="1"/>
              <a:t>키오스크전체적용</a:t>
            </a:r>
            <a:r>
              <a:rPr lang="en-US" altLang="ko-KR" sz="1200" dirty="0"/>
              <a:t>-</a:t>
            </a:r>
            <a:r>
              <a:rPr lang="ko-KR" altLang="en-US" sz="1200" dirty="0"/>
              <a:t>연계상품 설정을 체크한 후 선택버튼을 누른다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</p:txBody>
      </p:sp>
      <p:sp>
        <p:nvSpPr>
          <p:cNvPr id="11" name="직사각형 10"/>
          <p:cNvSpPr/>
          <p:nvPr/>
        </p:nvSpPr>
        <p:spPr>
          <a:xfrm>
            <a:off x="4705203" y="1556792"/>
            <a:ext cx="607838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68AE0CB-31D4-4E17-B079-1F774BDFD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9" y="1264486"/>
            <a:ext cx="2844477" cy="4996173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7BF0A0EB-F73F-4216-871F-2159B4921AC4}"/>
              </a:ext>
            </a:extLst>
          </p:cNvPr>
          <p:cNvSpPr/>
          <p:nvPr/>
        </p:nvSpPr>
        <p:spPr>
          <a:xfrm>
            <a:off x="416497" y="4005064"/>
            <a:ext cx="576064" cy="5760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510C5C0-FADE-4F5F-BD31-195530FB42AA}"/>
              </a:ext>
            </a:extLst>
          </p:cNvPr>
          <p:cNvSpPr/>
          <p:nvPr/>
        </p:nvSpPr>
        <p:spPr>
          <a:xfrm>
            <a:off x="3492726" y="2348880"/>
            <a:ext cx="1676298" cy="4320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10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설정방법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연계상품을 지정해준다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연계 메인상품을 지정한 후 각각의 메인 상품과 연계되는 하부상품을 개별로 지정해준다</a:t>
            </a:r>
            <a:r>
              <a:rPr lang="en-US" altLang="ko-KR" sz="1200" dirty="0"/>
              <a:t>.</a:t>
            </a:r>
          </a:p>
          <a:p>
            <a:endParaRPr lang="en-US" altLang="ko-KR" sz="12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AEA7CBE-9C26-415D-AF4B-78B2AEC05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2" y="1272812"/>
            <a:ext cx="3359933" cy="366821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538A5ED-E863-4965-85F0-C88D8FD86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71" y="1272952"/>
            <a:ext cx="3363988" cy="366821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DEA7B3-40DE-49CA-83F0-8EE27EF4D20F}"/>
              </a:ext>
            </a:extLst>
          </p:cNvPr>
          <p:cNvSpPr/>
          <p:nvPr/>
        </p:nvSpPr>
        <p:spPr>
          <a:xfrm>
            <a:off x="2048642" y="2057864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D80BB8A-F904-4A0B-9A4D-BB6389C40AE8}"/>
              </a:ext>
            </a:extLst>
          </p:cNvPr>
          <p:cNvSpPr/>
          <p:nvPr/>
        </p:nvSpPr>
        <p:spPr>
          <a:xfrm>
            <a:off x="5408575" y="2164629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3A45DE2-DC4C-46C4-A35D-493091D3ACF5}"/>
              </a:ext>
            </a:extLst>
          </p:cNvPr>
          <p:cNvSpPr/>
          <p:nvPr/>
        </p:nvSpPr>
        <p:spPr>
          <a:xfrm>
            <a:off x="5408575" y="3362573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2CE37-726C-4670-939F-6017673254F8}"/>
              </a:ext>
            </a:extLst>
          </p:cNvPr>
          <p:cNvSpPr/>
          <p:nvPr/>
        </p:nvSpPr>
        <p:spPr>
          <a:xfrm>
            <a:off x="2039905" y="3353937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711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설정방법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연계 메인상품을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우측상단에 음성</a:t>
            </a:r>
            <a:r>
              <a:rPr lang="en-US" altLang="ko-KR" sz="1200" dirty="0"/>
              <a:t>,</a:t>
            </a:r>
            <a:r>
              <a:rPr lang="ko-KR" altLang="en-US" sz="1200" dirty="0"/>
              <a:t>문구 입력을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해당제품이 </a:t>
            </a:r>
            <a:r>
              <a:rPr lang="ko-KR" altLang="en-US" sz="1200" dirty="0" err="1"/>
              <a:t>선택안되었을때</a:t>
            </a:r>
            <a:r>
              <a:rPr lang="ko-KR" altLang="en-US" sz="1200" dirty="0"/>
              <a:t> 출력될 음성파일을 지정해주고 화면에 </a:t>
            </a:r>
            <a:r>
              <a:rPr lang="ko-KR" altLang="en-US" sz="1200" dirty="0" err="1"/>
              <a:t>팝업될</a:t>
            </a:r>
            <a:r>
              <a:rPr lang="ko-KR" altLang="en-US" sz="1200" dirty="0"/>
              <a:t> 문구를 지정해준다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선택이 안되었을 경우에 나올 문구와 음성을 지정한다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파일적용은 </a:t>
            </a:r>
            <a:r>
              <a:rPr lang="en-US" altLang="ko-KR" sz="1200" dirty="0"/>
              <a:t>MPOS</a:t>
            </a:r>
            <a:r>
              <a:rPr lang="ko-KR" altLang="en-US" sz="1200" dirty="0"/>
              <a:t>폴더내 </a:t>
            </a:r>
            <a:r>
              <a:rPr lang="en-US" altLang="ko-KR" sz="1200" dirty="0"/>
              <a:t>WAV</a:t>
            </a:r>
            <a:r>
              <a:rPr lang="ko-KR" altLang="en-US" sz="1200" dirty="0"/>
              <a:t>폴더에 </a:t>
            </a:r>
            <a:r>
              <a:rPr lang="ko-KR" altLang="en-US" sz="1200" dirty="0" err="1"/>
              <a:t>있는것만</a:t>
            </a:r>
            <a:r>
              <a:rPr lang="ko-KR" altLang="en-US" sz="1200" dirty="0"/>
              <a:t> 적용된다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38A5ED-E863-4965-85F0-C88D8FD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0" y="1268760"/>
            <a:ext cx="3363988" cy="366821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DEA7B3-40DE-49CA-83F0-8EE27EF4D20F}"/>
              </a:ext>
            </a:extLst>
          </p:cNvPr>
          <p:cNvSpPr/>
          <p:nvPr/>
        </p:nvSpPr>
        <p:spPr>
          <a:xfrm>
            <a:off x="2037336" y="2164628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2CE37-726C-4670-939F-6017673254F8}"/>
              </a:ext>
            </a:extLst>
          </p:cNvPr>
          <p:cNvSpPr/>
          <p:nvPr/>
        </p:nvSpPr>
        <p:spPr>
          <a:xfrm>
            <a:off x="2894578" y="1506321"/>
            <a:ext cx="524957" cy="26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138AB6-FAF4-4EA7-84BA-6E4E92D63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857" y="1268760"/>
            <a:ext cx="3345888" cy="3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0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설정방법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3-1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연계 메인상품의 하부로 </a:t>
            </a:r>
            <a:r>
              <a:rPr lang="ko-KR" altLang="en-US" sz="1200" dirty="0" err="1"/>
              <a:t>지정되어있는</a:t>
            </a:r>
            <a:r>
              <a:rPr lang="ko-KR" altLang="en-US" sz="1200" dirty="0"/>
              <a:t> 메뉴를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우측상단에 음성</a:t>
            </a:r>
            <a:r>
              <a:rPr lang="en-US" altLang="ko-KR" sz="1200" dirty="0"/>
              <a:t>,</a:t>
            </a:r>
            <a:r>
              <a:rPr lang="ko-KR" altLang="en-US" sz="1200" dirty="0"/>
              <a:t>문구 입력을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해당제품이 </a:t>
            </a:r>
            <a:r>
              <a:rPr lang="ko-KR" altLang="en-US" sz="1200" dirty="0" err="1"/>
              <a:t>선택안되었을때</a:t>
            </a:r>
            <a:r>
              <a:rPr lang="ko-KR" altLang="en-US" sz="1200" dirty="0"/>
              <a:t> 출력될 음성파일을 지정해주고 화면에 팝업 될 문구를 지정해준다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선택이 안되었을 경우에 나올 문구와 음성을 지정한다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파일적용은 </a:t>
            </a:r>
            <a:r>
              <a:rPr lang="en-US" altLang="ko-KR" sz="1200" dirty="0"/>
              <a:t>MPOS</a:t>
            </a:r>
            <a:r>
              <a:rPr lang="ko-KR" altLang="en-US" sz="1200" dirty="0"/>
              <a:t>폴더내 </a:t>
            </a:r>
            <a:r>
              <a:rPr lang="en-US" altLang="ko-KR" sz="1200" dirty="0"/>
              <a:t>WAV</a:t>
            </a:r>
            <a:r>
              <a:rPr lang="ko-KR" altLang="en-US" sz="1200" dirty="0"/>
              <a:t>폴더에 </a:t>
            </a:r>
            <a:r>
              <a:rPr lang="ko-KR" altLang="en-US" sz="1200" dirty="0" err="1"/>
              <a:t>있는것만</a:t>
            </a:r>
            <a:r>
              <a:rPr lang="ko-KR" altLang="en-US" sz="1200" dirty="0"/>
              <a:t> 적용된다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38A5ED-E863-4965-85F0-C88D8FD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90" y="1268760"/>
            <a:ext cx="3363988" cy="3668215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DEA7B3-40DE-49CA-83F0-8EE27EF4D20F}"/>
              </a:ext>
            </a:extLst>
          </p:cNvPr>
          <p:cNvSpPr/>
          <p:nvPr/>
        </p:nvSpPr>
        <p:spPr>
          <a:xfrm>
            <a:off x="2009070" y="3359924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2CE37-726C-4670-939F-6017673254F8}"/>
              </a:ext>
            </a:extLst>
          </p:cNvPr>
          <p:cNvSpPr/>
          <p:nvPr/>
        </p:nvSpPr>
        <p:spPr>
          <a:xfrm>
            <a:off x="2866312" y="3054600"/>
            <a:ext cx="524957" cy="26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F0F95F-01F2-4722-A72F-A4957F07C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678" y="1268760"/>
            <a:ext cx="3333153" cy="36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2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71222B9F-16F9-4D2F-8C3D-A7E1692C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90" y="1268759"/>
            <a:ext cx="3359933" cy="3668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설정방법 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연계 메인상품을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우측상단에 음성</a:t>
            </a:r>
            <a:r>
              <a:rPr lang="en-US" altLang="ko-KR" sz="1200" dirty="0"/>
              <a:t>,</a:t>
            </a:r>
            <a:r>
              <a:rPr lang="ko-KR" altLang="en-US" sz="1200" dirty="0"/>
              <a:t>문구 입력을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해당제품이 </a:t>
            </a:r>
            <a:r>
              <a:rPr lang="ko-KR" altLang="en-US" sz="1200" dirty="0" err="1"/>
              <a:t>선택안되었을때</a:t>
            </a:r>
            <a:r>
              <a:rPr lang="ko-KR" altLang="en-US" sz="1200" dirty="0"/>
              <a:t> 출력될 음성파일을 지정해주고 화면에 </a:t>
            </a:r>
            <a:r>
              <a:rPr lang="ko-KR" altLang="en-US" sz="1200" dirty="0" err="1"/>
              <a:t>팝업될</a:t>
            </a:r>
            <a:r>
              <a:rPr lang="ko-KR" altLang="en-US" sz="1200" dirty="0"/>
              <a:t> 문구를 지정해준다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선택이 안되었을 경우에 나올 문구와 음성을 지정한다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파일적용은 </a:t>
            </a:r>
            <a:r>
              <a:rPr lang="en-US" altLang="ko-KR" sz="1200" dirty="0"/>
              <a:t>MPOS</a:t>
            </a:r>
            <a:r>
              <a:rPr lang="ko-KR" altLang="en-US" sz="1200" dirty="0"/>
              <a:t>폴더내 </a:t>
            </a:r>
            <a:r>
              <a:rPr lang="en-US" altLang="ko-KR" sz="1200" dirty="0"/>
              <a:t>WAV</a:t>
            </a:r>
            <a:r>
              <a:rPr lang="ko-KR" altLang="en-US" sz="1200" dirty="0"/>
              <a:t>폴더에 </a:t>
            </a:r>
            <a:r>
              <a:rPr lang="ko-KR" altLang="en-US" sz="1200" dirty="0" err="1"/>
              <a:t>있는것만</a:t>
            </a:r>
            <a:r>
              <a:rPr lang="ko-KR" altLang="en-US" sz="1200" dirty="0"/>
              <a:t> 적용된다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DEA7B3-40DE-49CA-83F0-8EE27EF4D20F}"/>
              </a:ext>
            </a:extLst>
          </p:cNvPr>
          <p:cNvSpPr/>
          <p:nvPr/>
        </p:nvSpPr>
        <p:spPr>
          <a:xfrm>
            <a:off x="2010944" y="2010378"/>
            <a:ext cx="1382199" cy="26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2CE37-726C-4670-939F-6017673254F8}"/>
              </a:ext>
            </a:extLst>
          </p:cNvPr>
          <p:cNvSpPr/>
          <p:nvPr/>
        </p:nvSpPr>
        <p:spPr>
          <a:xfrm>
            <a:off x="2894578" y="1506321"/>
            <a:ext cx="524957" cy="26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52CE60-23C8-463C-A907-0C6F9F2F0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331" y="1268758"/>
            <a:ext cx="3335056" cy="36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1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4438FD26-EF37-4EED-997E-A8D6A4958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81" y="1268759"/>
            <a:ext cx="3359933" cy="3668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594" y="755412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설정방법</a:t>
            </a:r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4-1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>
              <a:buAutoNum type="arabicPeriod"/>
            </a:pPr>
            <a:r>
              <a:rPr lang="ko-KR" altLang="en-US" sz="1200" dirty="0"/>
              <a:t>연계 메인상품의 하부로 </a:t>
            </a:r>
            <a:r>
              <a:rPr lang="ko-KR" altLang="en-US" sz="1200" dirty="0" err="1"/>
              <a:t>지정되어있는</a:t>
            </a:r>
            <a:r>
              <a:rPr lang="ko-KR" altLang="en-US" sz="1200" dirty="0"/>
              <a:t> 메뉴를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우측상단에 음성</a:t>
            </a:r>
            <a:r>
              <a:rPr lang="en-US" altLang="ko-KR" sz="1200" dirty="0"/>
              <a:t>,</a:t>
            </a:r>
            <a:r>
              <a:rPr lang="ko-KR" altLang="en-US" sz="1200" dirty="0"/>
              <a:t>문구 입력을 선택한다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r>
              <a:rPr lang="ko-KR" altLang="en-US" sz="1200" dirty="0"/>
              <a:t>해당제품이 </a:t>
            </a:r>
            <a:r>
              <a:rPr lang="ko-KR" altLang="en-US" sz="1200" dirty="0" err="1"/>
              <a:t>선택안되었을때</a:t>
            </a:r>
            <a:r>
              <a:rPr lang="ko-KR" altLang="en-US" sz="1200" dirty="0"/>
              <a:t> 출력될 음성파일을 지정해주고 화면에 팝업 될 문구를 지정해준다</a:t>
            </a:r>
            <a:r>
              <a:rPr lang="en-US" altLang="ko-KR" sz="1200" dirty="0"/>
              <a:t>.</a:t>
            </a:r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228600" indent="-228600">
              <a:buAutoNum type="arabicPeriod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선택이 안되었을 경우에 나올 문구와 음성을 지정한다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파일적용은 </a:t>
            </a:r>
            <a:r>
              <a:rPr lang="en-US" altLang="ko-KR" sz="1200" dirty="0"/>
              <a:t>MPOS</a:t>
            </a:r>
            <a:r>
              <a:rPr lang="ko-KR" altLang="en-US" sz="1200" dirty="0"/>
              <a:t>폴더내 </a:t>
            </a:r>
            <a:r>
              <a:rPr lang="en-US" altLang="ko-KR" sz="1200" dirty="0"/>
              <a:t>WAV</a:t>
            </a:r>
            <a:r>
              <a:rPr lang="ko-KR" altLang="en-US" sz="1200" dirty="0"/>
              <a:t>폴더에 </a:t>
            </a:r>
            <a:r>
              <a:rPr lang="ko-KR" altLang="en-US" sz="1200" dirty="0" err="1"/>
              <a:t>있는것만</a:t>
            </a:r>
            <a:r>
              <a:rPr lang="ko-KR" altLang="en-US" sz="1200" dirty="0"/>
              <a:t> 적용된다</a:t>
            </a:r>
            <a:r>
              <a:rPr lang="en-US" altLang="ko-KR" sz="12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/>
          </a:p>
          <a:p>
            <a:endParaRPr lang="en-US" altLang="ko-KR" sz="1200" dirty="0"/>
          </a:p>
          <a:p>
            <a:endParaRPr lang="en-US" altLang="ko-KR" sz="1200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0DEA7B3-40DE-49CA-83F0-8EE27EF4D20F}"/>
              </a:ext>
            </a:extLst>
          </p:cNvPr>
          <p:cNvSpPr/>
          <p:nvPr/>
        </p:nvSpPr>
        <p:spPr>
          <a:xfrm>
            <a:off x="1928664" y="3359924"/>
            <a:ext cx="1382199" cy="2103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242CE37-726C-4670-939F-6017673254F8}"/>
              </a:ext>
            </a:extLst>
          </p:cNvPr>
          <p:cNvSpPr/>
          <p:nvPr/>
        </p:nvSpPr>
        <p:spPr>
          <a:xfrm>
            <a:off x="2792760" y="3054600"/>
            <a:ext cx="524957" cy="26649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FAD5EB7-C1D5-4594-8F48-D689522C7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993" y="1294649"/>
            <a:ext cx="3376195" cy="36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설정완료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설정이 모두 완료되면 하단에 적용을 선택한후 옵션창에서 좌측 하단 저장 버튼을 선택한다</a:t>
            </a:r>
            <a:r>
              <a:rPr lang="en-US" altLang="ko-KR" sz="1200" dirty="0"/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96A4583-8170-40D3-B384-C4EEC8FB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2" y="1272812"/>
            <a:ext cx="3359933" cy="366821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E7ACF8-5FFE-40CE-9E29-983052DDFEE0}"/>
              </a:ext>
            </a:extLst>
          </p:cNvPr>
          <p:cNvSpPr/>
          <p:nvPr/>
        </p:nvSpPr>
        <p:spPr>
          <a:xfrm>
            <a:off x="1496617" y="4511769"/>
            <a:ext cx="864096" cy="4292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843BC6FD-4285-45DE-A4D8-92A2F0F31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299" y="1268760"/>
            <a:ext cx="3404490" cy="5111012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E2AA5128-C10F-4AF6-A361-752C1FA10CB1}"/>
              </a:ext>
            </a:extLst>
          </p:cNvPr>
          <p:cNvSpPr/>
          <p:nvPr/>
        </p:nvSpPr>
        <p:spPr>
          <a:xfrm>
            <a:off x="3665848" y="5953724"/>
            <a:ext cx="864096" cy="4292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4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594" y="75541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주문시</a:t>
            </a:r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화면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113240" y="1268760"/>
            <a:ext cx="2520280" cy="5112568"/>
          </a:xfrm>
          <a:prstGeom prst="roundRect">
            <a:avLst>
              <a:gd name="adj" fmla="val 56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ko-KR" sz="1200" dirty="0"/>
              <a:t>1. </a:t>
            </a:r>
            <a:r>
              <a:rPr lang="ko-KR" altLang="en-US" sz="1200" dirty="0"/>
              <a:t>해당 메뉴를 선택하면 </a:t>
            </a:r>
            <a:r>
              <a:rPr lang="ko-KR" altLang="en-US" sz="1200" dirty="0" err="1"/>
              <a:t>지정해놓은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팝업멘트와</a:t>
            </a:r>
            <a:r>
              <a:rPr lang="ko-KR" altLang="en-US" sz="1200" dirty="0"/>
              <a:t> 음성이 출력된다</a:t>
            </a:r>
            <a:r>
              <a:rPr lang="en-US" altLang="ko-KR" sz="12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7E7016F-87E1-478A-BC60-26CF9F28E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92" y="1211476"/>
            <a:ext cx="2903198" cy="516985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C504626-26AE-47D8-BB57-501D9C33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72" y="1211476"/>
            <a:ext cx="2910456" cy="51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9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6940</TotalTime>
  <Words>244</Words>
  <Application>Microsoft Office PowerPoint</Application>
  <PresentationFormat>A4 용지(210x297mm)</PresentationFormat>
  <Paragraphs>68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맑은 고딕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pd01</dc:creator>
  <cp:lastModifiedBy>태원 정</cp:lastModifiedBy>
  <cp:revision>344</cp:revision>
  <cp:lastPrinted>2021-06-08T03:00:48Z</cp:lastPrinted>
  <dcterms:created xsi:type="dcterms:W3CDTF">2015-04-09T00:37:58Z</dcterms:created>
  <dcterms:modified xsi:type="dcterms:W3CDTF">2022-04-05T04:09:30Z</dcterms:modified>
</cp:coreProperties>
</file>